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63A9"/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31/07/2024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82" y="513958"/>
            <a:ext cx="4654809" cy="837821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410" y="2413990"/>
            <a:ext cx="7165026" cy="32446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3200" dirty="0"/>
              <a:t>Se informa a la ciudadanía que durante el mes </a:t>
            </a:r>
            <a:r>
              <a:rPr lang="es-MX" sz="3200"/>
              <a:t>de </a:t>
            </a:r>
            <a:r>
              <a:rPr lang="es-MX" sz="3200" b="1">
                <a:solidFill>
                  <a:srgbClr val="A963A9"/>
                </a:solidFill>
              </a:rPr>
              <a:t>julio </a:t>
            </a:r>
            <a:r>
              <a:rPr lang="es-MX" sz="3200" dirty="0"/>
              <a:t>de 2024, no se ratificaron convenios de colaboración con entidades del sector público o privado.</a:t>
            </a:r>
            <a:endParaRPr lang="es-ES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439765" y="4226845"/>
            <a:ext cx="345905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IX.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Convenios de colaboración.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444345" y="3814855"/>
            <a:ext cx="3459056" cy="239364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C4A1D9E6-CB80-4C66-82F2-625050035EA8}"/>
              </a:ext>
            </a:extLst>
          </p:cNvPr>
          <p:cNvGrpSpPr/>
          <p:nvPr/>
        </p:nvGrpSpPr>
        <p:grpSpPr>
          <a:xfrm>
            <a:off x="4969565" y="242035"/>
            <a:ext cx="2932777" cy="1047197"/>
            <a:chOff x="7820286" y="994753"/>
            <a:chExt cx="3951804" cy="1114602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21A75E5-C720-4CFB-93F9-137DF5241278}"/>
                </a:ext>
              </a:extLst>
            </p:cNvPr>
            <p:cNvSpPr/>
            <p:nvPr/>
          </p:nvSpPr>
          <p:spPr>
            <a:xfrm>
              <a:off x="7820286" y="994753"/>
              <a:ext cx="3462802" cy="4913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31/julio/2024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0A5863D-B274-490B-B9D8-E05F5AEB94AD}"/>
                </a:ext>
              </a:extLst>
            </p:cNvPr>
            <p:cNvSpPr/>
            <p:nvPr/>
          </p:nvSpPr>
          <p:spPr>
            <a:xfrm>
              <a:off x="7820286" y="1421422"/>
              <a:ext cx="3951804" cy="6879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Mtro. Gerardo Blanco Guerra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Secretario Ejecutivo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68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Javier Mayo Meza</cp:lastModifiedBy>
  <cp:revision>40</cp:revision>
  <dcterms:created xsi:type="dcterms:W3CDTF">2018-06-12T17:38:37Z</dcterms:created>
  <dcterms:modified xsi:type="dcterms:W3CDTF">2024-07-31T21:56:56Z</dcterms:modified>
</cp:coreProperties>
</file>